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6" r:id="rId3"/>
    <p:sldId id="258" r:id="rId4"/>
    <p:sldId id="284" r:id="rId5"/>
    <p:sldId id="277" r:id="rId6"/>
    <p:sldId id="278" r:id="rId7"/>
    <p:sldId id="279" r:id="rId8"/>
    <p:sldId id="280" r:id="rId9"/>
    <p:sldId id="281" r:id="rId10"/>
    <p:sldId id="28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001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213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2863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247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06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7840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77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933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0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69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377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357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92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589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7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81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1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5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64293-F686-4116-89CE-E8D4136736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398" y="2212264"/>
            <a:ext cx="6815669" cy="700556"/>
          </a:xfrm>
        </p:spPr>
        <p:txBody>
          <a:bodyPr>
            <a:normAutofit fontScale="90000"/>
          </a:bodyPr>
          <a:lstStyle/>
          <a:p>
            <a:pPr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3000" b="1" dirty="0">
                <a:solidFill>
                  <a:srgbClr val="3366FF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انواع </a:t>
            </a:r>
            <a:r>
              <a:rPr lang="ar-SA" sz="3000" b="1" dirty="0">
                <a:solidFill>
                  <a:srgbClr val="3366FF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فلزات سنگین و اثرات آن در پساب‌های صنعتی</a:t>
            </a:r>
            <a:endParaRPr lang="en-US" sz="3000" b="1" dirty="0">
              <a:solidFill>
                <a:srgbClr val="3366FF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5B47F45-FFE1-490E-ABEE-ADECD39D86A1}"/>
              </a:ext>
            </a:extLst>
          </p:cNvPr>
          <p:cNvSpPr txBox="1">
            <a:spLocks/>
          </p:cNvSpPr>
          <p:nvPr/>
        </p:nvSpPr>
        <p:spPr>
          <a:xfrm>
            <a:off x="3926487" y="3429000"/>
            <a:ext cx="4339026" cy="2120513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C00000"/>
                </a:solidFill>
                <a:cs typeface="B Nazanin" panose="00000400000000000000" pitchFamily="2" charset="-78"/>
              </a:rPr>
              <a:t>استاد: جناب آقای دکتر راهپیما</a:t>
            </a:r>
          </a:p>
          <a:p>
            <a:pPr marL="0" indent="0" algn="r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C00000"/>
                </a:solidFill>
                <a:cs typeface="B Nazanin" panose="00000400000000000000" pitchFamily="2" charset="-78"/>
              </a:rPr>
              <a:t>تهیه کننده: مهـدی عـزیـزی</a:t>
            </a:r>
            <a:endParaRPr lang="en-US" sz="30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60000"/>
              </a:lnSpc>
              <a:buNone/>
            </a:pP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3020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3724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نتیجه‌گیری</a:t>
            </a:r>
            <a:endParaRPr lang="en-US" sz="3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و کنترل فلزات سنگین در پساب‌های صنعتی یک چالش مهم زیست‌محیطی است که نیازمند رویکردی جامع و یکپارچه است. با استفاده از روش‌های شناسایی دقیق، تکنیک‌های مدیریتی مؤثر و رعایت قوانین و استانداردهای زیست‌محیطی می‌توان اثرات منفی این فلزات را کاهش داد و سلامت محیط زیست و انسان‌ها را حفظ کرد. تعهد به تولید پاک‌تر و آموزش مداوم کارکنان نیز از جمله عوامل کلیدی در موفقیت این برنامه‌ها محسوب می‌شوند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293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7">
            <a:extLst>
              <a:ext uri="{FF2B5EF4-FFF2-40B4-BE49-F238E27FC236}">
                <a16:creationId xmlns:a16="http://schemas.microsoft.com/office/drawing/2014/main" id="{DD886960-0721-437E-B5D0-4CF32C88A9F4}"/>
              </a:ext>
            </a:extLst>
          </p:cNvPr>
          <p:cNvSpPr txBox="1">
            <a:spLocks/>
          </p:cNvSpPr>
          <p:nvPr/>
        </p:nvSpPr>
        <p:spPr>
          <a:xfrm>
            <a:off x="2576682" y="3752373"/>
            <a:ext cx="6815669" cy="12660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a-IR" sz="2500" b="1" dirty="0">
                <a:cs typeface="B Nazanin" panose="00000400000000000000" pitchFamily="2" charset="-78"/>
              </a:rPr>
              <a:t>دانشگاه آزاد اسلامی واحد لامرد</a:t>
            </a:r>
          </a:p>
          <a:p>
            <a:pPr>
              <a:lnSpc>
                <a:spcPct val="150000"/>
              </a:lnSpc>
            </a:pPr>
            <a:r>
              <a:rPr lang="fa-IR" sz="2500" b="1" dirty="0">
                <a:cs typeface="B Nazanin" panose="00000400000000000000" pitchFamily="2" charset="-78"/>
              </a:rPr>
              <a:t>مهندسی ایمنی ، بهداشت و محیط زیست</a:t>
            </a:r>
            <a:endParaRPr lang="en-US" sz="2500" b="1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D11952-16F2-40DB-B76D-F0ED4DA32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658" y="1633715"/>
            <a:ext cx="1235715" cy="1844530"/>
          </a:xfrm>
          <a:prstGeom prst="roundRect">
            <a:avLst>
              <a:gd name="adj" fmla="val 1104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17994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F7802CE8-246E-4C48-A977-52206A5C54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8" t="36362" r="17968" b="13798"/>
          <a:stretch/>
        </p:blipFill>
        <p:spPr>
          <a:xfrm>
            <a:off x="2482092" y="2123766"/>
            <a:ext cx="6591425" cy="261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51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2851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فلزات سنگین و اثرات آن در پساب‌های صنعتی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مقدمه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فلزات سنگین مانند سرب، جیوه، کادمیوم و آرسنیک از جمله آلاینده‌های مهم در پساب‌های صنعتی هستند که می‌توانند به شدت به محیط زیست و سلامت انسان‌ها آسیب برسانند. این مقاله به بررسی اثرات فلزات سنگین در پساب‌های صنعتی و راهکارهای مدیریت و کنترل آنها می‌پردازد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5906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866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شناسایی و منابع فلزات سنگین در پساب‌های صنعتی</a:t>
            </a:r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9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تعریف فلزات سنگین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فلزات سنگین به عناصری با چگالی بالا و وزن اتمی زیاد اشاره دارد که معمولاً سمی و پایدار هستند. مثال‌هایی از فلزات سنگین شامل سرب، جیوه، کادمیوم و آرسنیک می‌شود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9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منابع فلزات سنگین در صنایع مختلف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صنایع فلزی، معدن، پالایش نفت، تولید باتری، رنگ و رنگدانه، و صنایع شیمیایی از جمله صنایعی هستند که فلزات سنگین را به پساب‌های خود اضافه می‌کنند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9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مکانیسم ورود فلزات سنگین به پساب‌ها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فلزات سنگین از طریق فرآیندهای تولیدی، شستشو، دفع زباله‌های صنعتی و نشت‌های اتفاقی وارد پساب‌ها می‌شوند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762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400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اثرات فلزات سنگین بر محیط زیست و سلامت انسان</a:t>
            </a:r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اثرات بر محیط زیست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فلزات سنگین می‌توانند خاک، آب و هوا را آلوده کنند. در آب‌های سطحی، فلزات سنگین می‌توانند به رسوبات چسبیده و وارد زنجیره غذایی شوند، که منجر به مسمومیت حیات وحش و کاهش تنوع زیستی می‌شود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endParaRPr lang="en-US" sz="1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اثرات بر سلامت انسان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 </a:t>
            </a:r>
            <a:r>
              <a:rPr lang="fa-IR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مواجهه با فلزات سنگین می‌تواند منجر به مشکلات جدی سلامت شود. سرب می‌تواند به سیستم عصبی آسیب برساند، جیوه می‌تواند مشکلات عصبی و کلیوی ایجاد کند، و کادمیوم و آرسنیک با سرطان و مشکلات تنفسی مرتبط هستند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endParaRPr lang="en-US" sz="1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مکانیزم‌های مسمومیت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fa-I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فلزات سنگین از طریق آب آشامیدنی، غذا، هوا و تماس مستقیم با پوست وارد بدن انسان می‌شوند و می‌توانند در بافت‌های مختلف بدن تجمع یابند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741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730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روش‌های شناسایی و اندازه‌گیری فلزات سنگین در پساب‌ها</a:t>
            </a:r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تکنیک‌های نمونه‌برداری</a:t>
            </a:r>
            <a:r>
              <a:rPr lang="en-US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نمونه‌برداری صحیح از پساب‌ها برای تحلیل دقیق و معتبر فلزات سنگین اهمیت دارد. روش‌های استاندارد برای نمونه‌برداری شامل استفاده از بطری‌های پلاستیکی تمیز و نگهداری نمونه‌ها در شرایط مناسب است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endParaRPr lang="en-US" sz="1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روش‌های تحلیلی</a:t>
            </a:r>
            <a:r>
              <a:rPr lang="en-US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تکنیک‌های مختلفی برای اندازه‌گیری فلزات سنگین در پساب‌ها استفاده می‌شود، از جمله اسپکتروسکوپی جذب اتمی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(AAS)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، اسپکتروسکوپی جرمی با پلاسمای جفت شده القایی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(ICP-MS)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 کروماتوگرافی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endParaRPr lang="en-US" sz="15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کنترل کیفیت و اعتبارسنجی</a:t>
            </a:r>
            <a:r>
              <a:rPr lang="en-US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برای اطمینان از دقت و صحت نتایج، کنترل کیفیت و اعتبارسنجی روش‌های تحلیلی بسیار مهم است. این شامل استفاده از نمونه‌های شاهد، تکرار آزمایش‌ها و کالیبراسیون تجهیزات می‌شود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837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277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روش‌های مدیریت و کنترل فلزات سنگین در پساب‌های صنعتی</a:t>
            </a:r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روش‌های فیزیکی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روش‌های فیزیکی مانند فیلتراسیون، رسوب‌دهی و تبخیر می‌توانند برای جداسازی و حذف فلزات سنگین از پساب‌ها استفاده شوند. این روش‌ها معمولاً به عنوان مراحل اولیه تصفیه استفاده می‌شوند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روش‌های شیمیایی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مواد شیمیایی برای رسوب‌دهی، انعقاد و ته‌نشینی فلزات سنگین یکی از روش‌های متداول در تصفیه پساب‌های صنعتی است. مثال‌هایی از این مواد شیمیایی شامل آهک، فریک کلرید و پلی‌آلومینیوم کلراید می‌شود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روش‌های بیولوژیکی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باکتری‌ها و گیاهان برای جذب و تجمع فلزات سنگین در فرآیندهای بیورمدیشن و فیتورمدیشن. این روش‌ها معمولاً پایدار و دوستدار محیط زیست هستند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06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7636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راهکارهای پیشگیرانه و قوانین مرتبط با کنترل فلزات سنگین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استانداردها و مقررات زیست‌محیطی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بسیاری از کشورها استانداردها و مقررات سخت‌گیرانه‌ای برای کنترل و محدودیت انتشار فلزات سنگین در پساب‌های صنعتی وضع کرده‌اند. این قوانین معمولاً بر مبنای حد مجاز غلظت فلزات سنگین در پساب‌ها تعیین می‌شوند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تکنیک‌های تولید پاک‌تر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اجرای روش‌های تولید پاک‌تر که منجر به کاهش تولید فلزات سنگین می‌شود. این شامل بهینه‌سازی فرآیندهای تولیدی، استفاده از مواد جایگزین کم‌خطر و بهبود کارایی تجهیزات است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و آگاهی‌بخشی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افزایش آگاهی و آموزش کارکنان صنعتی در مورد خطرات فلزات سنگین و روش‌های کنترل و کاهش آنها. این می‌تواند به کاهش انتشار تصادفی و بهبود مدیریت پسماندهای صنعتی کمک کند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9366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110</TotalTime>
  <Words>755</Words>
  <Application>Microsoft Office PowerPoint</Application>
  <PresentationFormat>Widescreen</PresentationFormat>
  <Paragraphs>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Garamond</vt:lpstr>
      <vt:lpstr>Symbol</vt:lpstr>
      <vt:lpstr>Times New Roman</vt:lpstr>
      <vt:lpstr>Wingdings</vt:lpstr>
      <vt:lpstr>Wingdings 3</vt:lpstr>
      <vt:lpstr>Organic</vt:lpstr>
      <vt:lpstr>انواع فلزات سنگین و اثرات آن در پساب‌های صنعتی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mrrco</dc:creator>
  <cp:lastModifiedBy>mrrco</cp:lastModifiedBy>
  <cp:revision>53</cp:revision>
  <dcterms:created xsi:type="dcterms:W3CDTF">2023-10-23T14:45:44Z</dcterms:created>
  <dcterms:modified xsi:type="dcterms:W3CDTF">2024-05-29T18:51:28Z</dcterms:modified>
</cp:coreProperties>
</file>