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58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068074"/>
            <a:ext cx="6815669" cy="872069"/>
          </a:xfrm>
        </p:spPr>
        <p:txBody>
          <a:bodyPr>
            <a:normAutofit fontScale="90000"/>
          </a:bodyPr>
          <a:lstStyle/>
          <a:p>
            <a:pPr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حذف عوامل زیان‌آور محیطی در سکوهای دریایی استخراج گاز در </a:t>
            </a:r>
            <a:r>
              <a:rPr lang="ar-SA" sz="3000" b="1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پارس جنوبی</a:t>
            </a:r>
            <a:endParaRPr lang="en-US" sz="3000" b="1" dirty="0">
              <a:solidFill>
                <a:srgbClr val="3366FF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906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سلامت کارکنان</a:t>
            </a:r>
            <a:endParaRPr lang="fa-IR" sz="3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معاینات دوره‌ای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انجام معاینات پزشکی دوره‌ای برای شناسایی زودهنگام مشکلات سلامت و پیشگیری از بیماری‌های شغلی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سلامت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سیستم‌های پایش مداوم سلامت برای ارزیابی وضعیت جسمانی و روانی کارکنان و اتخاذ اقدامات پیشگیرانه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ارائه برنامه‌های ارتقای سلامت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برنامه‌های ارتقای سلامت مانند ورزش‌های گروهی، مشاوره تغذیه‌ای و برنامه‌های کاهش استرس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1440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989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ترویج فرهنگ ایمنی</a:t>
            </a:r>
            <a:endParaRPr lang="fa-IR" sz="3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تمرین‌های مستمر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آموزش‌ها و تمرین‌های مستمر برای افزایش آگاهی و آمادگی کارکنان در مواجهه با خطرات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پاداش‌دهی به رفتارهای ایمن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تشویق و پاداش‌دهی به کارکنانی که در رعایت ایمنی و بهداشت عملکرد خوبی دارند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فرهنگ ایمنی در سازمان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ترویج فرهنگ ایمنی و بهداشت به عنوان یکی از اولویت‌های اصلی سازمان و تشویق کارکنان به رعایت استانداردهای ایمنی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096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2747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نتیجه‌گیری</a:t>
            </a:r>
            <a:endParaRPr lang="en-US" sz="3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حذف عوامل زیان‌آور محیطی در سکوهای دریایی استخراج گاز در پارس جنوبی نیازمند رویکردی جامع و چندجانبه است که شامل شناسایی و ارزیابی دقیق خطرات، استفاده از تکنولوژی‌های نوین، آموزش مداوم و ترویج فرهنگ ایمنی می‌شود. اجرای این راهکارها می‌تواند به طور قابل توجهی سلامت و ایمنی کارکنان را بهبود بخشد و اثرات منفی زیست‌محیطی را کاهش دهد. تعهد مدیریت، مشارکت فعال کارکنان و نظارت مداوم از جمله عوامل کلیدی در موفقیت این برنامه‌ها هستند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34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044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حذف عوامل زیان‌آور محیطی در سکوهای دریایی استخراج گاز در پارس جنوبی</a:t>
            </a:r>
            <a:endParaRPr lang="en-US" sz="25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/>
            <a:endParaRPr lang="en-US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سکوهای دریایی استخراج گاز در پارس جنوبی به دلیل شرایط خاص محیطی و پیچیدگی عملیات استخراج، با چالش‌های متعددی در زمینه بهداشت، ایمنی و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(HSE)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مواجه هستند. حذف عوامل زیان‌آور محیطی در این سکوها از اهمیت ویژه‌ای برخوردار است. در این مقاله، روش‌ها و راهکارهای حذف عوامل زیان‌آور محیطی در سکوهای دریایی استخراج گاز در پارس جنوبی بررسی می‌شود</a:t>
            </a:r>
            <a:endParaRPr lang="fa-IR" sz="25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372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 آلودگی‌های هوا</a:t>
            </a:r>
            <a:endParaRPr lang="en-US" sz="3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نصب سیستم‌های تصفیه هوا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سیستم‌های تصفیه هوا برای کاهش انتشار گازهای آلاینده مانند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SO2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NOx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VOC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ها. این سیستم‌ها می‌توانند از طریق فیلترها و جاذب‌ها، آلاینده‌ها را به طور موثری جذب و حذف کنند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پیشرفته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بهره‌گیری از تکنولوژی‌های پیشرفته مانند کاتالیست‌های حذف آلاینده‌ها و مشعل‌های کم‌آلاینده برای کاهش انتشار گازهای گلخانه‌ای و سایر آلاینده‌های هوا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کیفیت هوا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دستگاه‌های پایش مداوم برای اندازه‌گیری غلظت آلاینده‌های هوا و اطمینان از رعایت استانداردهای زیست‌محیطی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35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31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پسماندهای صنعتی</a:t>
            </a:r>
            <a:endParaRPr lang="fa-IR" sz="3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تفکیک و دفع صحیح پسماندها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سیستم‌های مناسب برای تفکیک، ذخیره‌سازی و دفع صحیح پسماندهای صنعتی به منظور جلوگیری از آلودگی محیط زیست. این شامل جداسازی پسماندهای خطرناک از پسماندهای عادی و استفاده از روش‌های دفع ایمن مانند دفن بهداشتی و سوزاندن کنترل‌شده است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بازیافت و استفاده مجدد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توسعه برنامه‌های بازیافت و استفاده مجدد از پسماندها به منظور کاهش تولید زباله و حفظ منابع طبیعی. این می‌تواند شامل بازیافت فلزات، پلاستیک‌ها و سایر مواد قابل بازیافت باشد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 در مورد روش‌های صحیح دفع پسماندها و اهمیت بازیافت به منظور افزایش آگاهی و همکاری در حفظ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809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31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 آلودگی‌های آب</a:t>
            </a:r>
            <a:endParaRPr lang="fa-IR" sz="3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سیستم‌های تصفیه آب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نصب و نگهداری سیستم‌های تصفیه آب برای حذف آلاینده‌های شیمیایی و فیزیکی از آب‌های استفاده‌شده در فرآیندهای استخراج و تولید. این سیستم‌ها می‌توانند شامل فیلترهای مکانیکی، جاذب‌های شیمیایی و بیولوژیکی باشند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کیفیت آب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کیفیت آب‌های ورودی و خروجی از سکوها برای اطمینان از عدم آلودگی منابع آب دریایی و رعایت استانداردهای زیست‌محیطی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نشت‌ها و ریزش‌ها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برنامه‌های جامع برای مدیریت نشت‌ها و ریزش‌های احتمالی و استفاده از تجهیزات و روش‌های مناسب برای جلوگیری از آلودگی آب دریا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408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31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 نویز و ارتعاشات</a:t>
            </a:r>
            <a:endParaRPr lang="fa-IR" sz="3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کاهنده نویز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نصب تجهیزات کاهنده نویز در منابع پرصدای سکوها مانند کمپرسورها، ژنراتورها و پمپ‌ها. این تجهیزات می‌توانند شامل صداگیرها، محفظه‌های صداگیر و مواد عایق صدا باشند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طراحی مناسب تأسیسات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طراحی مناسب تأسیسات به گونه‌ای که انتقال نویز و ارتعاشات به حداقل برسد. این می‌تواند شامل استفاده از پایه‌های ضدارتعاش و مواد جذب‌کننده نویز باشد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و ارزیابی مداوم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و ارزیابی مداوم سطح نویز و ارتعاشات و اتخاذ اقدامات اصلاحی در صورت نیاز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38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824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مواد شیمیایی خطرناک</a:t>
            </a:r>
            <a:endParaRPr lang="fa-IR" sz="25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مواد شیمیایی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دقیق مواد شیمیایی مورد استفاده در سکوها به منظور تعیین میزان خطرات آنها برای سلامت کارکنان و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انبارداری ایمن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سیستم‌های انبارداری ایمن برای ذخیره‌سازی مواد شیمیایی خطرناک به منظور جلوگیری از نشت و ریزش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 در مورد روش‌های صحیح جابجایی، استفاده و دفع مواد شیمیایی خطرناک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21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989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انرژی</a:t>
            </a:r>
            <a:endParaRPr lang="fa-IR" sz="3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بهینه‌سازی مصرف انرژی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اجرای برنامه‌های بهینه‌سازی مصرف انرژی در سکوها از طریق استفاده از تجهیزات کم‌مصرف، بهینه‌سازی فرآیندها و کاهش تلفات انرژی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انرژی‌های تجدیدپذیر</a:t>
            </a:r>
            <a: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بررسی امکان استفاده از منابع انرژی تجدیدپذیر مانند باد و خورشید برای تامین بخشی از نیازهای انرژی سکوها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مصرف انرژی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سیستم‌های پایش مداوم مصرف انرژی برای شناسایی فرصت‌های بهبود و کاهش مصرف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778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</TotalTime>
  <Words>862</Words>
  <Application>Microsoft Office PowerPoint</Application>
  <PresentationFormat>Widescreen</PresentationFormat>
  <Paragraphs>65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Garamond</vt:lpstr>
      <vt:lpstr>Symbol</vt:lpstr>
      <vt:lpstr>Times New Roman</vt:lpstr>
      <vt:lpstr>Wingdings 3</vt:lpstr>
      <vt:lpstr>Organic</vt:lpstr>
      <vt:lpstr>حذف عوامل زیان‌آور محیطی در سکوهای دریایی استخراج گاز در پارس جنوبی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55</cp:revision>
  <dcterms:created xsi:type="dcterms:W3CDTF">2023-10-23T14:45:44Z</dcterms:created>
  <dcterms:modified xsi:type="dcterms:W3CDTF">2024-06-19T16:59:58Z</dcterms:modified>
</cp:coreProperties>
</file>