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58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0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6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4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4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3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37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8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7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9C6BF8-A06E-43BA-8CFC-193F1988B1A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C2A3B-B25E-4976-B69B-2C68CF5A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4293-F686-4116-89CE-E8D413673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068074"/>
            <a:ext cx="6815669" cy="1360926"/>
          </a:xfrm>
        </p:spPr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b="1" dirty="0">
                <a:solidFill>
                  <a:srgbClr val="3366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چالش‌های پیاده‌سازی ارگونومی در شرکت‌های نفت، گاز و پتروشیمی</a:t>
            </a:r>
            <a:endParaRPr lang="en-US" sz="4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B47F45-FFE1-490E-ABEE-ADECD39D86A1}"/>
              </a:ext>
            </a:extLst>
          </p:cNvPr>
          <p:cNvSpPr txBox="1">
            <a:spLocks/>
          </p:cNvSpPr>
          <p:nvPr/>
        </p:nvSpPr>
        <p:spPr>
          <a:xfrm>
            <a:off x="3926487" y="3429000"/>
            <a:ext cx="4339026" cy="21205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60000"/>
              </a:lnSpc>
              <a:buNone/>
            </a:pPr>
            <a:r>
              <a:rPr lang="fa-IR" sz="3000" b="1" dirty="0">
                <a:solidFill>
                  <a:srgbClr val="C00000"/>
                </a:solidFill>
                <a:cs typeface="B Nazanin" panose="00000400000000000000" pitchFamily="2" charset="-78"/>
              </a:rPr>
              <a:t>استاد: جناب آقای دکتر قائدی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3000" b="1" dirty="0">
                <a:solidFill>
                  <a:srgbClr val="C00000"/>
                </a:solidFill>
                <a:cs typeface="B Nazanin" panose="00000400000000000000" pitchFamily="2" charset="-78"/>
              </a:rPr>
              <a:t>تهیه کننده: مهـدی عـزیـزی</a:t>
            </a:r>
            <a:endParaRPr lang="en-US" sz="30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endParaRPr lang="en-US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02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id="{DD886960-0721-437E-B5D0-4CF32C88A9F4}"/>
              </a:ext>
            </a:extLst>
          </p:cNvPr>
          <p:cNvSpPr txBox="1">
            <a:spLocks/>
          </p:cNvSpPr>
          <p:nvPr/>
        </p:nvSpPr>
        <p:spPr>
          <a:xfrm>
            <a:off x="2576682" y="3752373"/>
            <a:ext cx="6815669" cy="126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500" b="1" dirty="0">
                <a:cs typeface="B Nazanin" panose="00000400000000000000" pitchFamily="2" charset="-78"/>
              </a:rPr>
              <a:t>دانشگاه آزاد اسلامی واحد لامرد</a:t>
            </a:r>
          </a:p>
          <a:p>
            <a:pPr>
              <a:lnSpc>
                <a:spcPct val="150000"/>
              </a:lnSpc>
            </a:pPr>
            <a:r>
              <a:rPr lang="fa-IR" sz="2500" b="1" dirty="0">
                <a:cs typeface="B Nazanin" panose="00000400000000000000" pitchFamily="2" charset="-78"/>
              </a:rPr>
              <a:t>مهندسی ایمنی ، بهداشت و محیط زیست</a:t>
            </a:r>
            <a:endParaRPr lang="en-US" sz="2500" b="1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11952-16F2-40DB-B76D-F0ED4DA3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8" y="1633715"/>
            <a:ext cx="1235715" cy="1844530"/>
          </a:xfrm>
          <a:prstGeom prst="roundRect">
            <a:avLst>
              <a:gd name="adj" fmla="val 110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79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E3BB30-0841-4926-B674-F4D0BF47D424}"/>
              </a:ext>
            </a:extLst>
          </p:cNvPr>
          <p:cNvSpPr txBox="1"/>
          <p:nvPr/>
        </p:nvSpPr>
        <p:spPr>
          <a:xfrm>
            <a:off x="759655" y="618977"/>
            <a:ext cx="10677380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ارگونومی به معنای تطابق محیط کار با نیازهای فیزیکی و روانی انسان‌هاست. در صنایع نفت، گاز و پتروشیمی، پیاده‌سازی اصول ارگونومی می‌تواند به بهبود کارایی، کاهش آسیب‌های شغلی و افزایش رضایت شغلی کارکنان منجر شود. با این حال، چالش‌های متعددی در مسیر پیاده‌سازی ارگونومی در این صنایع وجود دارد. در این مقاله به بررسی این چالش‌ها می‌پردازیم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5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E3BB30-0841-4926-B674-F4D0BF47D424}"/>
              </a:ext>
            </a:extLst>
          </p:cNvPr>
          <p:cNvSpPr txBox="1"/>
          <p:nvPr/>
        </p:nvSpPr>
        <p:spPr>
          <a:xfrm>
            <a:off x="759655" y="618977"/>
            <a:ext cx="10677380" cy="5215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ساختار پیچیده و خطرات محیطی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محیط‌های صنعتی بزرگ و پراکنده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تأسیسات نفت، گاز و پتروشیمی اغلب در مناطق وسیع و پراکنده قرار دارند که باعث دشواری در نظارت و اجرای یکپارچه ارگونومی می‌شود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خطرات شیمیایی و فیزیکی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 در محیط‌های پرخطر شامل مواد شیمیایی خطرناک، انفجارها و تجهیزات سنگین می‌تواند پیاده‌سازی اصول ارگونومی را پیچیده‌تر کند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هزینه‌های بالا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هزینه‌های اولیه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اجرای برنامه‌های ارگونومی نیازمند سرمایه‌گذاری قابل توجهی برای تغییرات ساختاری، خرید تجهیزات مناسب و آموزش کارکنان است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3.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هزینه‌های نگهداری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نگهداری و به‌روزرسانی تجهیزات ارگونومیک نیازمند هزینه‌های مستمر است که ممکن است در بلندمدت چالش‌برانگیز باشد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E3BB30-0841-4926-B674-F4D0BF47D424}"/>
              </a:ext>
            </a:extLst>
          </p:cNvPr>
          <p:cNvSpPr txBox="1"/>
          <p:nvPr/>
        </p:nvSpPr>
        <p:spPr>
          <a:xfrm>
            <a:off x="759655" y="618977"/>
            <a:ext cx="10677380" cy="567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مقاومت در برابر تغییر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فرهنگ سازمانی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بسیاری از شرکت‌ها، تغییرات ساختاری و فرآیندی با مقاومت کارکنان و مدیران مواجه می‌شود. این مقاومت می‌تواند ناشی از نگرانی‌های مالی، زمان‌بر بودن تغییرات یا عدم آگاهی از مزایای ارگونومی باشد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ناکافی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آموزش کافی کارکنان در زمینه ارگونومی می‌تواند منجر به نادیده گرفتن اصول ارگونومیک و عدم اجرای صحیح آنها شود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5.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محدودیت‌های فنی و علمی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فقدان استانداردهای مشخص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وجود استانداردهای مشخص و قابل اجرا در زمینه ارگونومی صنعتی می‌تواند مانع از اجرای صحیح این اصول شود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پیشرفت فناوری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توجه به پیشرفت‌های سریع فناوری، تجهیزات و فرآیندهای جدید نیازمند ارزیابی مداوم و تطبیق با اصول ارگونومیک هستند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E3BB30-0841-4926-B674-F4D0BF47D424}"/>
              </a:ext>
            </a:extLst>
          </p:cNvPr>
          <p:cNvSpPr txBox="1"/>
          <p:nvPr/>
        </p:nvSpPr>
        <p:spPr>
          <a:xfrm>
            <a:off x="759655" y="618977"/>
            <a:ext cx="10677380" cy="260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محدودیت‌های قانونی و نظارتی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قوانین و مقررات متغیر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تغییرات مداوم در قوانین و مقررات مرتبط با ایمنی و بهداشت می‌تواند باعث سردرگمی و عدم تطابق با اصول ارگونومیک شود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نظارت ناکافی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کمبود نظارت‌های کافی از سوی نهادهای قانونی و نظارتی می‌تواند اجرای ارگونومی را دشوار کند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E3BB30-0841-4926-B674-F4D0BF47D424}"/>
              </a:ext>
            </a:extLst>
          </p:cNvPr>
          <p:cNvSpPr txBox="1"/>
          <p:nvPr/>
        </p:nvSpPr>
        <p:spPr>
          <a:xfrm>
            <a:off x="759655" y="618977"/>
            <a:ext cx="10677380" cy="505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پیشنهادات</a:t>
            </a:r>
            <a:endParaRPr lang="en-US" sz="27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برگزاری دوره‌های آموزشی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مستمر کارکنان و مدیران درباره اهمیت و مزایای ارگونومی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توسعه و به‌روزرسانی استانداردها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تدوین استانداردهای مشخص و قابل اجرا در زمینه ارگونومی صنعتی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افزایش نظارت و کنترل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افزایش نظارت‌های قانونی و استفاده از فناوری‌های نوین برای پایش و ارزیابی محیط‌های کاری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سرمایه‌گذاری در تجهیزات ارگونومیک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تخصیص بودجه مناسب برای خرید و نگهداری تجهیزات ارگونومیک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توسعه فرهنگ سازمانی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فرهنگ سازمانی که اهمیت ارگونومی را به رسمیت بشناسد و از اجرای آن حمایت کند</a:t>
            </a:r>
            <a: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1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E3BB30-0841-4926-B674-F4D0BF47D424}"/>
              </a:ext>
            </a:extLst>
          </p:cNvPr>
          <p:cNvSpPr txBox="1"/>
          <p:nvPr/>
        </p:nvSpPr>
        <p:spPr>
          <a:xfrm>
            <a:off x="759655" y="618977"/>
            <a:ext cx="10677380" cy="326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fa-IR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پیاده‌سازی ارگونومی در صنایع نفت، گاز و پتروشیمی با چالش‌های متعددی همراه است که می‌تواند مانع از بهره‌برداری کامل از مزایای آن شود. با این حال، با برنامه‌ریزی دقیق، آموزش‌های مناسب و سرمایه‌گذاری کافی، می‌توان این چالش‌ها را مدیریت کرده و محیط کاری ایمن‌تر و کارآمدتر ایجاد کرد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9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528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Symbol</vt:lpstr>
      <vt:lpstr>Times New Roman</vt:lpstr>
      <vt:lpstr>Wingdings 3</vt:lpstr>
      <vt:lpstr>Organic</vt:lpstr>
      <vt:lpstr>چالش‌های پیاده‌سازی ارگونومی در شرکت‌های نفت، گاز و پتروشیمی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mrrco</dc:creator>
  <cp:lastModifiedBy>mrrco</cp:lastModifiedBy>
  <cp:revision>53</cp:revision>
  <dcterms:created xsi:type="dcterms:W3CDTF">2023-10-23T14:45:44Z</dcterms:created>
  <dcterms:modified xsi:type="dcterms:W3CDTF">2024-06-27T15:39:03Z</dcterms:modified>
</cp:coreProperties>
</file>